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5" r:id="rId7"/>
    <p:sldId id="260" r:id="rId8"/>
    <p:sldId id="266" r:id="rId9"/>
    <p:sldId id="263" r:id="rId10"/>
    <p:sldId id="261" r:id="rId11"/>
    <p:sldId id="267" r:id="rId12"/>
    <p:sldId id="268" r:id="rId13"/>
    <p:sldId id="269" r:id="rId14"/>
    <p:sldId id="270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Henry Joseph Round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1881-1966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9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0" y="1529255"/>
            <a:ext cx="10292880" cy="37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056" y="1056289"/>
            <a:ext cx="102318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/>
              <a:t>Wireless on land.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Direction Finding.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Artillery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Interception.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Mobility/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Loos September 1915.</a:t>
            </a:r>
          </a:p>
          <a:p>
            <a:pPr algn="ctr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1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180" y="977462"/>
            <a:ext cx="100268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Wireless in the air.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RFC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Brooklands.  Dartford. Joyce Green. </a:t>
            </a:r>
            <a:r>
              <a:rPr lang="en-GB" sz="2400" dirty="0" err="1" smtClean="0"/>
              <a:t>Biggin</a:t>
            </a:r>
            <a:r>
              <a:rPr lang="en-GB" sz="2400" dirty="0" smtClean="0"/>
              <a:t> Hill.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Airships. Hydrophones.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 Weight and Aerial problems.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RAF April 1918.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Battle of Messines.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352" y="1150883"/>
            <a:ext cx="100111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Wireless at Sea.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DF stations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1910 Admiralty station at Whitehall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err="1" smtClean="0"/>
              <a:t>Intership</a:t>
            </a:r>
            <a:r>
              <a:rPr lang="en-GB" sz="2400" dirty="0" smtClean="0"/>
              <a:t> and ships/</a:t>
            </a:r>
            <a:r>
              <a:rPr lang="en-GB" sz="2400" dirty="0" err="1" smtClean="0"/>
              <a:t>hore</a:t>
            </a:r>
            <a:r>
              <a:rPr lang="en-GB" sz="2400" dirty="0" smtClean="0"/>
              <a:t> communications.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South Foreland and East coast stations.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Battle of Jutland.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Sir. Henry Jackson.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5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98634"/>
            <a:ext cx="10310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Military Cross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Chief Researcher and Engineer Marconi Company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V-24 in use until 1937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WW II  -  Admiralty.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ASDIC/SONAR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4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60" y="630620"/>
            <a:ext cx="6373542" cy="4587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3269" y="5628289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Picture  courtesy Marconi Company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0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834" y="2286000"/>
            <a:ext cx="9541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/>
              <a:t>They dying so we live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0865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3422"/>
            <a:ext cx="4267200" cy="56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317" y="1245476"/>
            <a:ext cx="97273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1902				</a:t>
            </a:r>
            <a:r>
              <a:rPr lang="en-GB" sz="4000" dirty="0" smtClean="0"/>
              <a:t>	Joined </a:t>
            </a:r>
            <a:r>
              <a:rPr lang="en-GB" sz="4000" dirty="0"/>
              <a:t>Marconi Company</a:t>
            </a:r>
          </a:p>
          <a:p>
            <a:r>
              <a:rPr lang="en-GB" sz="4000" dirty="0"/>
              <a:t>1902-1907		</a:t>
            </a:r>
            <a:r>
              <a:rPr lang="en-GB" sz="4000" dirty="0" smtClean="0"/>
              <a:t>	USA</a:t>
            </a:r>
            <a:r>
              <a:rPr lang="en-GB" sz="4000" dirty="0"/>
              <a:t>, N.I. &amp; Brazil</a:t>
            </a:r>
          </a:p>
          <a:p>
            <a:r>
              <a:rPr lang="en-GB" sz="4000" dirty="0"/>
              <a:t>1908				</a:t>
            </a:r>
            <a:r>
              <a:rPr lang="en-GB" sz="4000" dirty="0" smtClean="0"/>
              <a:t>	Portable </a:t>
            </a:r>
            <a:r>
              <a:rPr lang="en-GB" sz="4000" dirty="0" err="1"/>
              <a:t>wavemeter</a:t>
            </a:r>
            <a:endParaRPr lang="en-GB" sz="4000" dirty="0"/>
          </a:p>
          <a:p>
            <a:r>
              <a:rPr lang="en-GB" sz="4000" dirty="0"/>
              <a:t>1909				</a:t>
            </a:r>
            <a:r>
              <a:rPr lang="en-GB" sz="4000" dirty="0" smtClean="0"/>
              <a:t>	</a:t>
            </a:r>
            <a:r>
              <a:rPr lang="en-GB" sz="4000" dirty="0" err="1" smtClean="0"/>
              <a:t>Decremeter</a:t>
            </a:r>
            <a:endParaRPr lang="en-GB" sz="4000" dirty="0"/>
          </a:p>
          <a:p>
            <a:r>
              <a:rPr lang="en-GB" sz="4000" dirty="0"/>
              <a:t>1910				</a:t>
            </a:r>
            <a:r>
              <a:rPr lang="en-GB" sz="4000" dirty="0" smtClean="0"/>
              <a:t>	Direction </a:t>
            </a:r>
            <a:r>
              <a:rPr lang="en-GB" sz="4000" dirty="0"/>
              <a:t>Finding</a:t>
            </a:r>
          </a:p>
          <a:p>
            <a:r>
              <a:rPr lang="en-GB" sz="4000" dirty="0" smtClean="0"/>
              <a:t>1910					Crystals </a:t>
            </a:r>
            <a:r>
              <a:rPr lang="en-GB" sz="4000" dirty="0"/>
              <a:t>and </a:t>
            </a:r>
            <a:r>
              <a:rPr lang="en-GB" sz="4000" dirty="0" smtClean="0"/>
              <a:t>valves</a:t>
            </a:r>
          </a:p>
          <a:p>
            <a:r>
              <a:rPr lang="en-GB" sz="4000" dirty="0" smtClean="0"/>
              <a:t>1913					Three </a:t>
            </a:r>
            <a:r>
              <a:rPr lang="en-GB" sz="4000" dirty="0"/>
              <a:t>electrode soft valve</a:t>
            </a:r>
            <a:r>
              <a:rPr lang="en-GB" sz="4000" dirty="0" smtClean="0"/>
              <a:t>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32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57" y="804041"/>
            <a:ext cx="3133286" cy="52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41" y="906517"/>
            <a:ext cx="7231118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317" y="1245476"/>
            <a:ext cx="97273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1902				</a:t>
            </a:r>
            <a:r>
              <a:rPr lang="en-GB" sz="4000" dirty="0" smtClean="0"/>
              <a:t>	Joined </a:t>
            </a:r>
            <a:r>
              <a:rPr lang="en-GB" sz="4000" dirty="0"/>
              <a:t>Marconi Company</a:t>
            </a:r>
          </a:p>
          <a:p>
            <a:r>
              <a:rPr lang="en-GB" sz="4000" dirty="0"/>
              <a:t>1902-1907		</a:t>
            </a:r>
            <a:r>
              <a:rPr lang="en-GB" sz="4000" dirty="0" smtClean="0"/>
              <a:t>	USA</a:t>
            </a:r>
            <a:r>
              <a:rPr lang="en-GB" sz="4000" dirty="0"/>
              <a:t>, N.I. &amp; Brazil</a:t>
            </a:r>
          </a:p>
          <a:p>
            <a:r>
              <a:rPr lang="en-GB" sz="4000" dirty="0"/>
              <a:t>1908				</a:t>
            </a:r>
            <a:r>
              <a:rPr lang="en-GB" sz="4000" dirty="0" smtClean="0"/>
              <a:t>	Portable </a:t>
            </a:r>
            <a:r>
              <a:rPr lang="en-GB" sz="4000" dirty="0" err="1"/>
              <a:t>wavemeter</a:t>
            </a:r>
            <a:endParaRPr lang="en-GB" sz="4000" dirty="0"/>
          </a:p>
          <a:p>
            <a:r>
              <a:rPr lang="en-GB" sz="4000" dirty="0"/>
              <a:t>1909				</a:t>
            </a:r>
            <a:r>
              <a:rPr lang="en-GB" sz="4000" dirty="0" smtClean="0"/>
              <a:t>	</a:t>
            </a:r>
            <a:r>
              <a:rPr lang="en-GB" sz="4000" dirty="0" err="1" smtClean="0"/>
              <a:t>Decremeter</a:t>
            </a:r>
            <a:endParaRPr lang="en-GB" sz="4000" dirty="0"/>
          </a:p>
          <a:p>
            <a:r>
              <a:rPr lang="en-GB" sz="4000" dirty="0"/>
              <a:t>1910				</a:t>
            </a:r>
            <a:r>
              <a:rPr lang="en-GB" sz="4000" dirty="0" smtClean="0"/>
              <a:t>	Direction </a:t>
            </a:r>
            <a:r>
              <a:rPr lang="en-GB" sz="4000" dirty="0"/>
              <a:t>Finding</a:t>
            </a:r>
          </a:p>
          <a:p>
            <a:r>
              <a:rPr lang="en-GB" sz="4000" dirty="0" smtClean="0"/>
              <a:t>1910					Crystals </a:t>
            </a:r>
            <a:r>
              <a:rPr lang="en-GB" sz="4000" dirty="0"/>
              <a:t>and </a:t>
            </a:r>
            <a:r>
              <a:rPr lang="en-GB" sz="4000" dirty="0" smtClean="0"/>
              <a:t>valves</a:t>
            </a:r>
          </a:p>
          <a:p>
            <a:r>
              <a:rPr lang="en-GB" sz="4000" dirty="0" smtClean="0"/>
              <a:t>1913					Three </a:t>
            </a:r>
            <a:r>
              <a:rPr lang="en-GB" sz="4000" dirty="0"/>
              <a:t>electrode soft valve</a:t>
            </a:r>
            <a:r>
              <a:rPr lang="en-GB" sz="4000" dirty="0" smtClean="0"/>
              <a:t>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231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14" y="658211"/>
            <a:ext cx="7388772" cy="55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317" y="1245476"/>
            <a:ext cx="97273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1902				</a:t>
            </a:r>
            <a:r>
              <a:rPr lang="en-GB" sz="4000" dirty="0" smtClean="0"/>
              <a:t>	Joined </a:t>
            </a:r>
            <a:r>
              <a:rPr lang="en-GB" sz="4000" dirty="0"/>
              <a:t>Marconi Company</a:t>
            </a:r>
          </a:p>
          <a:p>
            <a:r>
              <a:rPr lang="en-GB" sz="4000" dirty="0"/>
              <a:t>1902-1907		</a:t>
            </a:r>
            <a:r>
              <a:rPr lang="en-GB" sz="4000" dirty="0" smtClean="0"/>
              <a:t>	USA</a:t>
            </a:r>
            <a:r>
              <a:rPr lang="en-GB" sz="4000" dirty="0"/>
              <a:t>, N.I. &amp; Brazil</a:t>
            </a:r>
          </a:p>
          <a:p>
            <a:r>
              <a:rPr lang="en-GB" sz="4000" dirty="0"/>
              <a:t>1908				</a:t>
            </a:r>
            <a:r>
              <a:rPr lang="en-GB" sz="4000" dirty="0" smtClean="0"/>
              <a:t>	Portable </a:t>
            </a:r>
            <a:r>
              <a:rPr lang="en-GB" sz="4000" dirty="0" err="1"/>
              <a:t>wavemeter</a:t>
            </a:r>
            <a:endParaRPr lang="en-GB" sz="4000" dirty="0"/>
          </a:p>
          <a:p>
            <a:r>
              <a:rPr lang="en-GB" sz="4000" dirty="0"/>
              <a:t>1909				</a:t>
            </a:r>
            <a:r>
              <a:rPr lang="en-GB" sz="4000" dirty="0" smtClean="0"/>
              <a:t>	</a:t>
            </a:r>
            <a:r>
              <a:rPr lang="en-GB" sz="4000" dirty="0" err="1" smtClean="0"/>
              <a:t>Decremeter</a:t>
            </a:r>
            <a:endParaRPr lang="en-GB" sz="4000" dirty="0"/>
          </a:p>
          <a:p>
            <a:r>
              <a:rPr lang="en-GB" sz="4000" dirty="0"/>
              <a:t>1910				</a:t>
            </a:r>
            <a:r>
              <a:rPr lang="en-GB" sz="4000" dirty="0" smtClean="0"/>
              <a:t>	Direction </a:t>
            </a:r>
            <a:r>
              <a:rPr lang="en-GB" sz="4000" dirty="0"/>
              <a:t>Finding</a:t>
            </a:r>
          </a:p>
          <a:p>
            <a:r>
              <a:rPr lang="en-GB" sz="4000" dirty="0" smtClean="0"/>
              <a:t>1910					Crystals </a:t>
            </a:r>
            <a:r>
              <a:rPr lang="en-GB" sz="4000" dirty="0"/>
              <a:t>and </a:t>
            </a:r>
            <a:r>
              <a:rPr lang="en-GB" sz="4000" dirty="0" smtClean="0"/>
              <a:t>valves</a:t>
            </a:r>
          </a:p>
          <a:p>
            <a:r>
              <a:rPr lang="en-GB" sz="4000" dirty="0" smtClean="0"/>
              <a:t>1913					Three </a:t>
            </a:r>
            <a:r>
              <a:rPr lang="en-GB" sz="4000" dirty="0"/>
              <a:t>electrode soft valve</a:t>
            </a:r>
            <a:r>
              <a:rPr lang="en-GB" sz="4000" dirty="0" smtClean="0"/>
              <a:t>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10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51338"/>
            <a:ext cx="9601196" cy="5024530"/>
          </a:xfrm>
        </p:spPr>
        <p:txBody>
          <a:bodyPr/>
          <a:lstStyle/>
          <a:p>
            <a:r>
              <a:rPr lang="en-GB" dirty="0" smtClean="0"/>
              <a:t>1914				Patent C valve</a:t>
            </a:r>
          </a:p>
          <a:p>
            <a:r>
              <a:rPr lang="en-GB" dirty="0" smtClean="0"/>
              <a:t>1914				1</a:t>
            </a:r>
            <a:r>
              <a:rPr lang="en-GB" baseline="30000" dirty="0" smtClean="0"/>
              <a:t>st</a:t>
            </a:r>
            <a:r>
              <a:rPr lang="en-GB" dirty="0" smtClean="0"/>
              <a:t> telephony between ships.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1914				Military Intelligence – Captain</a:t>
            </a:r>
          </a:p>
          <a:p>
            <a:r>
              <a:rPr lang="en-GB" dirty="0" smtClean="0"/>
              <a:t>1914				Set up Direction Finding stations</a:t>
            </a:r>
          </a:p>
          <a:p>
            <a:r>
              <a:rPr lang="en-GB" dirty="0" smtClean="0"/>
              <a:t>1915				V-24 &amp; Q valves</a:t>
            </a:r>
          </a:p>
          <a:p>
            <a:r>
              <a:rPr lang="en-GB" dirty="0" smtClean="0"/>
              <a:t>1917				Rotating frame DF circuits.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2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D6FD597B6AC42889E1CBDA2047089" ma:contentTypeVersion="16" ma:contentTypeDescription="Create a new document." ma:contentTypeScope="" ma:versionID="b997650fa9b53a17e74fd53318360093">
  <xsd:schema xmlns:xsd="http://www.w3.org/2001/XMLSchema" xmlns:xs="http://www.w3.org/2001/XMLSchema" xmlns:p="http://schemas.microsoft.com/office/2006/metadata/properties" xmlns:ns2="03b8fc0c-901f-4d8e-ae17-31f10f8bd40f" xmlns:ns3="e680b06c-1a91-4511-abca-2c27a3c58cac" targetNamespace="http://schemas.microsoft.com/office/2006/metadata/properties" ma:root="true" ma:fieldsID="dbbfbd8b8e5f790d5ed1acad74e94fd7" ns2:_="" ns3:_="">
    <xsd:import namespace="03b8fc0c-901f-4d8e-ae17-31f10f8bd40f"/>
    <xsd:import namespace="e680b06c-1a91-4511-abca-2c27a3c58ca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8fc0c-901f-4d8e-ae17-31f10f8bd40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0b06c-1a91-4511-abca-2c27a3c58ca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6d7177-aeb3-46e8-b454-89d0af2a3a8c}" ma:internalName="TaxCatchAll" ma:showField="CatchAllData" ma:web="e680b06c-1a91-4511-abca-2c27a3c58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484F3-7A59-4359-BB2C-4654C92532ED}"/>
</file>

<file path=customXml/itemProps2.xml><?xml version="1.0" encoding="utf-8"?>
<ds:datastoreItem xmlns:ds="http://schemas.openxmlformats.org/officeDocument/2006/customXml" ds:itemID="{4240BCB5-A8D6-4717-B708-CA4D04B9FD83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</TotalTime>
  <Words>118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Henry Joseph 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Joseph Round</dc:title>
  <dc:creator>Barlow</dc:creator>
  <cp:lastModifiedBy>Barlow</cp:lastModifiedBy>
  <cp:revision>14</cp:revision>
  <dcterms:created xsi:type="dcterms:W3CDTF">2014-01-18T15:48:02Z</dcterms:created>
  <dcterms:modified xsi:type="dcterms:W3CDTF">2014-01-19T11:56:31Z</dcterms:modified>
</cp:coreProperties>
</file>